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6" r:id="rId3"/>
    <p:sldId id="258" r:id="rId4"/>
    <p:sldId id="267" r:id="rId5"/>
    <p:sldId id="257" r:id="rId6"/>
    <p:sldId id="259" r:id="rId7"/>
    <p:sldId id="260" r:id="rId8"/>
    <p:sldId id="261" r:id="rId9"/>
    <p:sldId id="265" r:id="rId10"/>
    <p:sldId id="269" r:id="rId11"/>
    <p:sldId id="262" r:id="rId12"/>
    <p:sldId id="263" r:id="rId13"/>
    <p:sldId id="266" r:id="rId1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37" autoAdjust="0"/>
    <p:restoredTop sz="94660"/>
  </p:normalViewPr>
  <p:slideViewPr>
    <p:cSldViewPr>
      <p:cViewPr varScale="1">
        <p:scale>
          <a:sx n="68" d="100"/>
          <a:sy n="68" d="100"/>
        </p:scale>
        <p:origin x="-6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A1100-CA77-409A-AE73-F5D6E7439EE6}" type="datetimeFigureOut">
              <a:rPr lang="el-GR" smtClean="0"/>
              <a:pPr/>
              <a:t>26/1/2014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A2085-77B9-4F00-9279-1B32A2BEEBA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A1100-CA77-409A-AE73-F5D6E7439EE6}" type="datetimeFigureOut">
              <a:rPr lang="el-GR" smtClean="0"/>
              <a:pPr/>
              <a:t>26/1/2014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A2085-77B9-4F00-9279-1B32A2BEEBA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A1100-CA77-409A-AE73-F5D6E7439EE6}" type="datetimeFigureOut">
              <a:rPr lang="el-GR" smtClean="0"/>
              <a:pPr/>
              <a:t>26/1/2014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A2085-77B9-4F00-9279-1B32A2BEEBA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A1100-CA77-409A-AE73-F5D6E7439EE6}" type="datetimeFigureOut">
              <a:rPr lang="el-GR" smtClean="0"/>
              <a:pPr/>
              <a:t>26/1/2014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A2085-77B9-4F00-9279-1B32A2BEEBA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A1100-CA77-409A-AE73-F5D6E7439EE6}" type="datetimeFigureOut">
              <a:rPr lang="el-GR" smtClean="0"/>
              <a:pPr/>
              <a:t>26/1/2014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A2085-77B9-4F00-9279-1B32A2BEEBA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A1100-CA77-409A-AE73-F5D6E7439EE6}" type="datetimeFigureOut">
              <a:rPr lang="el-GR" smtClean="0"/>
              <a:pPr/>
              <a:t>26/1/2014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A2085-77B9-4F00-9279-1B32A2BEEBA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A1100-CA77-409A-AE73-F5D6E7439EE6}" type="datetimeFigureOut">
              <a:rPr lang="el-GR" smtClean="0"/>
              <a:pPr/>
              <a:t>26/1/2014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A2085-77B9-4F00-9279-1B32A2BEEBA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A1100-CA77-409A-AE73-F5D6E7439EE6}" type="datetimeFigureOut">
              <a:rPr lang="el-GR" smtClean="0"/>
              <a:pPr/>
              <a:t>26/1/2014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A2085-77B9-4F00-9279-1B32A2BEEBA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A1100-CA77-409A-AE73-F5D6E7439EE6}" type="datetimeFigureOut">
              <a:rPr lang="el-GR" smtClean="0"/>
              <a:pPr/>
              <a:t>26/1/2014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A2085-77B9-4F00-9279-1B32A2BEEBA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A1100-CA77-409A-AE73-F5D6E7439EE6}" type="datetimeFigureOut">
              <a:rPr lang="el-GR" smtClean="0"/>
              <a:pPr/>
              <a:t>26/1/2014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A2085-77B9-4F00-9279-1B32A2BEEBA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A1100-CA77-409A-AE73-F5D6E7439EE6}" type="datetimeFigureOut">
              <a:rPr lang="el-GR" smtClean="0"/>
              <a:pPr/>
              <a:t>26/1/2014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A2085-77B9-4F00-9279-1B32A2BEEBA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DA1100-CA77-409A-AE73-F5D6E7439EE6}" type="datetimeFigureOut">
              <a:rPr lang="el-GR" smtClean="0"/>
              <a:pPr/>
              <a:t>26/1/2014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A2085-77B9-4F00-9279-1B32A2BEEBA2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spa\Downloads\img1_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2253" y="692696"/>
            <a:ext cx="8003421" cy="56886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174"/>
            <a:ext cx="9144000" cy="685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692696"/>
            <a:ext cx="4040188" cy="1482179"/>
          </a:xfrm>
        </p:spPr>
        <p:txBody>
          <a:bodyPr/>
          <a:lstStyle/>
          <a:p>
            <a:pPr algn="ctr"/>
            <a:r>
              <a:rPr lang="el-GR" dirty="0" smtClean="0">
                <a:latin typeface="Comic Sans MS" pitchFamily="66" charset="0"/>
              </a:rPr>
              <a:t>Μνήμη </a:t>
            </a:r>
            <a:r>
              <a:rPr lang="el-GR" dirty="0">
                <a:latin typeface="Comic Sans MS" pitchFamily="66" charset="0"/>
              </a:rPr>
              <a:t>φλας (</a:t>
            </a:r>
            <a:r>
              <a:rPr lang="en-US" dirty="0">
                <a:latin typeface="Comic Sans MS" pitchFamily="66" charset="0"/>
              </a:rPr>
              <a:t>flash memory</a:t>
            </a:r>
            <a:r>
              <a:rPr lang="en-US" dirty="0" smtClean="0">
                <a:latin typeface="Comic Sans MS" pitchFamily="66" charset="0"/>
              </a:rPr>
              <a:t>)</a:t>
            </a:r>
            <a:endParaRPr lang="el-GR" dirty="0">
              <a:latin typeface="Comic Sans MS" pitchFamily="66" charset="0"/>
            </a:endParaRPr>
          </a:p>
        </p:txBody>
      </p:sp>
      <p:pic>
        <p:nvPicPr>
          <p:cNvPr id="13" name="12 - Θέση περιεχομένου" descr="img1_19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971600" y="2940038"/>
            <a:ext cx="3115256" cy="2923968"/>
          </a:xfrm>
        </p:spPr>
      </p:pic>
      <p:sp>
        <p:nvSpPr>
          <p:cNvPr id="16" name="15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332656"/>
            <a:ext cx="4041775" cy="1842219"/>
          </a:xfrm>
        </p:spPr>
        <p:txBody>
          <a:bodyPr>
            <a:normAutofit fontScale="92500"/>
          </a:bodyPr>
          <a:lstStyle/>
          <a:p>
            <a:pPr algn="ctr"/>
            <a:r>
              <a:rPr lang="el-GR" dirty="0">
                <a:latin typeface="Comic Sans MS" pitchFamily="66" charset="0"/>
              </a:rPr>
              <a:t>Δισκέτα </a:t>
            </a:r>
            <a:r>
              <a:rPr lang="en-US" dirty="0" smtClean="0">
                <a:latin typeface="Comic Sans MS" pitchFamily="66" charset="0"/>
              </a:rPr>
              <a:t>(floppy disk)</a:t>
            </a:r>
          </a:p>
          <a:p>
            <a:r>
              <a:rPr lang="el-GR" dirty="0" smtClean="0">
                <a:latin typeface="Comic Sans MS" pitchFamily="66" charset="0"/>
              </a:rPr>
              <a:t>το </a:t>
            </a:r>
            <a:r>
              <a:rPr lang="el-GR" dirty="0">
                <a:latin typeface="Comic Sans MS" pitchFamily="66" charset="0"/>
              </a:rPr>
              <a:t>πρώτο φορητό αποθηκευτικό μέσο εξαιτίας του μικρού μεγέθους και της χαμηλής τιμής της</a:t>
            </a:r>
            <a:r>
              <a:rPr lang="el-GR" b="0" dirty="0"/>
              <a:t>.</a:t>
            </a:r>
            <a:endParaRPr lang="el-GR" dirty="0"/>
          </a:p>
        </p:txBody>
      </p:sp>
      <p:pic>
        <p:nvPicPr>
          <p:cNvPr id="18" name="17 - Θέση περιεχομένου" descr="img1_16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5076056" y="2996952"/>
            <a:ext cx="3024336" cy="302433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0"/>
            <a:ext cx="4040188" cy="2174875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Comic Sans MS" pitchFamily="66" charset="0"/>
              </a:rPr>
              <a:t>CD-R</a:t>
            </a:r>
            <a:r>
              <a:rPr lang="el-GR" sz="2000" dirty="0">
                <a:latin typeface="Comic Sans MS" pitchFamily="66" charset="0"/>
              </a:rPr>
              <a:t>ΟΜ, </a:t>
            </a:r>
            <a:r>
              <a:rPr lang="en-US" sz="2000" dirty="0">
                <a:latin typeface="Comic Sans MS" pitchFamily="66" charset="0"/>
              </a:rPr>
              <a:t>DVD-R</a:t>
            </a:r>
            <a:r>
              <a:rPr lang="el-GR" sz="2000" dirty="0" smtClean="0">
                <a:latin typeface="Comic Sans MS" pitchFamily="66" charset="0"/>
              </a:rPr>
              <a:t>ΟΜ</a:t>
            </a: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l-GR" sz="2000" b="0" dirty="0" smtClean="0">
                <a:latin typeface="Comic Sans MS" pitchFamily="66" charset="0"/>
              </a:rPr>
              <a:t>εναλλακτικά </a:t>
            </a:r>
            <a:r>
              <a:rPr lang="el-GR" sz="2000" b="0" dirty="0">
                <a:latin typeface="Comic Sans MS" pitchFamily="66" charset="0"/>
              </a:rPr>
              <a:t>αποθηκευτικά μέσα για τη διαφύλαξη δεδομένων και πληροφοριών καθώς και για τη μεταφορά αποθηκευμένων δεδομένων και εφαρμογών</a:t>
            </a:r>
            <a:endParaRPr lang="el-GR" sz="2000" dirty="0">
              <a:latin typeface="Comic Sans MS" pitchFamily="66" charset="0"/>
            </a:endParaRPr>
          </a:p>
        </p:txBody>
      </p:sp>
      <p:pic>
        <p:nvPicPr>
          <p:cNvPr id="7" name="6 - Θέση περιεχομένου" descr="img1_18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611560" y="2677826"/>
            <a:ext cx="2707739" cy="3055430"/>
          </a:xfrm>
        </p:spPr>
      </p:pic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4008" y="260648"/>
            <a:ext cx="4041775" cy="3024336"/>
          </a:xfrm>
        </p:spPr>
        <p:txBody>
          <a:bodyPr>
            <a:normAutofit fontScale="55000" lnSpcReduction="20000"/>
          </a:bodyPr>
          <a:lstStyle/>
          <a:p>
            <a:r>
              <a:rPr lang="el-GR" sz="3600" dirty="0">
                <a:latin typeface="Comic Sans MS" pitchFamily="66" charset="0"/>
              </a:rPr>
              <a:t>Σκληρός Δίσκος (</a:t>
            </a:r>
            <a:r>
              <a:rPr lang="en-US" sz="3600" dirty="0">
                <a:latin typeface="Comic Sans MS" pitchFamily="66" charset="0"/>
              </a:rPr>
              <a:t>hard disk</a:t>
            </a:r>
            <a:r>
              <a:rPr lang="en-US" sz="3600" dirty="0" smtClean="0">
                <a:latin typeface="Comic Sans MS" pitchFamily="66" charset="0"/>
              </a:rPr>
              <a:t>) </a:t>
            </a:r>
          </a:p>
          <a:p>
            <a:r>
              <a:rPr lang="en-US" sz="3600" dirty="0" smtClean="0">
                <a:latin typeface="Comic Sans MS" pitchFamily="66" charset="0"/>
              </a:rPr>
              <a:t> </a:t>
            </a:r>
            <a:r>
              <a:rPr lang="el-GR" sz="3800" b="0" dirty="0" smtClean="0">
                <a:latin typeface="Comic Sans MS" pitchFamily="66" charset="0"/>
              </a:rPr>
              <a:t>Μπορούμε </a:t>
            </a:r>
            <a:r>
              <a:rPr lang="el-GR" sz="3800" b="0" dirty="0">
                <a:latin typeface="Comic Sans MS" pitchFamily="66" charset="0"/>
              </a:rPr>
              <a:t>να αποθηκεύουμε σ’ αυτόν περισσότερα δεδομένα από οποιοδήποτε άλλο αποθηκευτικό μέσο και να τα ανακτούμε με μεγάλη ταχύτητα. Σε έναν υπολογιστή υπάρχουν ένας ή και περισσότεροι σκληροί δίσκοι</a:t>
            </a:r>
            <a:r>
              <a:rPr lang="el-GR" b="0" dirty="0"/>
              <a:t> </a:t>
            </a:r>
            <a:endParaRPr lang="el-GR" dirty="0"/>
          </a:p>
        </p:txBody>
      </p:sp>
      <p:pic>
        <p:nvPicPr>
          <p:cNvPr id="8" name="7 - Θέση περιεχομένου" descr="img1_17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499992" y="3284983"/>
            <a:ext cx="3059360" cy="295009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764704"/>
            <a:ext cx="4040188" cy="1410171"/>
          </a:xfrm>
        </p:spPr>
        <p:txBody>
          <a:bodyPr>
            <a:normAutofit/>
          </a:bodyPr>
          <a:lstStyle/>
          <a:p>
            <a:r>
              <a:rPr lang="el-GR" sz="2800" b="0" dirty="0">
                <a:latin typeface="Comic Sans MS" pitchFamily="66" charset="0"/>
              </a:rPr>
              <a:t>Φορητός Προσωπικός Υπολογιστής</a:t>
            </a:r>
            <a:endParaRPr lang="el-GR" sz="2800" dirty="0">
              <a:latin typeface="Comic Sans MS" pitchFamily="66" charset="0"/>
            </a:endParaRPr>
          </a:p>
        </p:txBody>
      </p:sp>
      <p:pic>
        <p:nvPicPr>
          <p:cNvPr id="9" name="8 - Θέση περιεχομένου" descr="img1_22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934244" y="3134519"/>
            <a:ext cx="3086100" cy="2032000"/>
          </a:xfrm>
        </p:spPr>
      </p:pic>
      <p:sp>
        <p:nvSpPr>
          <p:cNvPr id="7" name="6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836712"/>
            <a:ext cx="4041775" cy="1338163"/>
          </a:xfrm>
        </p:spPr>
        <p:txBody>
          <a:bodyPr/>
          <a:lstStyle/>
          <a:p>
            <a:r>
              <a:rPr lang="el-GR" b="0" dirty="0"/>
              <a:t> </a:t>
            </a:r>
            <a:r>
              <a:rPr lang="el-GR" sz="3600" b="0" dirty="0">
                <a:latin typeface="Comic Sans MS" pitchFamily="66" charset="0"/>
              </a:rPr>
              <a:t>Προσωπικός Υπολογιστής</a:t>
            </a:r>
            <a:endParaRPr lang="el-GR" sz="3600" dirty="0">
              <a:latin typeface="Comic Sans MS" pitchFamily="66" charset="0"/>
            </a:endParaRPr>
          </a:p>
        </p:txBody>
      </p:sp>
      <p:pic>
        <p:nvPicPr>
          <p:cNvPr id="10" name="9 - Θέση περιεχομένου" descr="img1_21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645025" y="2824189"/>
            <a:ext cx="4041775" cy="265266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schemeClr val="accent5">
                    <a:lumMod val="75000"/>
                  </a:schemeClr>
                </a:solidFill>
                <a:latin typeface="Comic Sans MS" pitchFamily="66" charset="0"/>
              </a:rPr>
              <a:t>Το Υλικό Μέρος του Υπολογιστή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pic>
        <p:nvPicPr>
          <p:cNvPr id="6" name="5 - Θέση περιεχομένου" descr="img1_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83965" y="1600200"/>
            <a:ext cx="7576069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- Θέση περιεχομένου" descr="img1_2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75050" y="1522158"/>
            <a:ext cx="5111750" cy="4787162"/>
          </a:xfrm>
        </p:spPr>
      </p:pic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l-GR" sz="4000" b="1" dirty="0">
                <a:solidFill>
                  <a:srgbClr val="FF0000"/>
                </a:solidFill>
                <a:latin typeface="Comic Sans MS" pitchFamily="66" charset="0"/>
              </a:rPr>
              <a:t>συσκευές </a:t>
            </a:r>
            <a:r>
              <a:rPr lang="el-GR" sz="4000" b="1" dirty="0" smtClean="0">
                <a:solidFill>
                  <a:srgbClr val="FF0000"/>
                </a:solidFill>
                <a:latin typeface="Comic Sans MS" pitchFamily="66" charset="0"/>
              </a:rPr>
              <a:t>εισόδου</a:t>
            </a:r>
            <a:endParaRPr lang="en-US" sz="40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endParaRPr lang="en-US" sz="4000" b="1" dirty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el-GR" sz="4000" b="1" dirty="0">
                <a:solidFill>
                  <a:srgbClr val="FF0000"/>
                </a:solidFill>
                <a:latin typeface="Comic Sans MS" pitchFamily="66" charset="0"/>
              </a:rPr>
              <a:t>συσκευές εξόδου</a:t>
            </a:r>
            <a:endParaRPr lang="el-GR" sz="40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715790"/>
          </a:xfrm>
        </p:spPr>
        <p:txBody>
          <a:bodyPr>
            <a:normAutofit/>
          </a:bodyPr>
          <a:lstStyle/>
          <a:p>
            <a:endParaRPr lang="el-GR" dirty="0"/>
          </a:p>
        </p:txBody>
      </p:sp>
      <p:pic>
        <p:nvPicPr>
          <p:cNvPr id="5" name="4 - Θέση περιεχομένου" descr="img2_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95936" y="1196751"/>
            <a:ext cx="4968552" cy="5015131"/>
          </a:xfrm>
        </p:spPr>
      </p:pic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2204864"/>
            <a:ext cx="3008313" cy="3921299"/>
          </a:xfrm>
        </p:spPr>
        <p:txBody>
          <a:bodyPr>
            <a:normAutofit/>
          </a:bodyPr>
          <a:lstStyle/>
          <a:p>
            <a:r>
              <a:rPr lang="el-GR" sz="2800" dirty="0" smtClean="0"/>
              <a:t>Μέσα σ’ αυτό βρίσκονται διάφορα:</a:t>
            </a:r>
          </a:p>
          <a:p>
            <a:r>
              <a:rPr lang="el-GR" sz="2800" dirty="0" smtClean="0"/>
              <a:t>Σκληρός δίσκος</a:t>
            </a:r>
          </a:p>
          <a:p>
            <a:r>
              <a:rPr lang="el-GR" sz="2800" dirty="0" smtClean="0"/>
              <a:t>Μητρική πλακέτα</a:t>
            </a:r>
          </a:p>
          <a:p>
            <a:r>
              <a:rPr lang="el-GR" sz="2800" dirty="0" smtClean="0"/>
              <a:t>Κάρτα γραφικών</a:t>
            </a:r>
          </a:p>
          <a:p>
            <a:r>
              <a:rPr lang="el-GR" sz="2800" dirty="0" smtClean="0"/>
              <a:t>Μνήμη </a:t>
            </a:r>
            <a:r>
              <a:rPr lang="en-US" sz="2800" dirty="0" smtClean="0"/>
              <a:t>RAM</a:t>
            </a:r>
            <a:r>
              <a:rPr lang="el-GR" sz="2800" dirty="0" smtClean="0"/>
              <a:t> </a:t>
            </a:r>
            <a:endParaRPr lang="en-US" sz="2800" b="1" dirty="0" smtClean="0">
              <a:latin typeface="Comic Sans MS" pitchFamily="66" charset="0"/>
            </a:endParaRPr>
          </a:p>
          <a:p>
            <a:endParaRPr lang="en-US" sz="28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endParaRPr lang="el-GR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l-GR" sz="4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pic>
        <p:nvPicPr>
          <p:cNvPr id="7" name="6 - Θέση περιεχομένου" descr="img1_1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707904" y="1412776"/>
            <a:ext cx="4116503" cy="3888432"/>
          </a:xfrm>
        </p:spPr>
      </p:pic>
      <p:sp>
        <p:nvSpPr>
          <p:cNvPr id="6" name="5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250704" cy="4691063"/>
          </a:xfrm>
        </p:spPr>
        <p:txBody>
          <a:bodyPr>
            <a:normAutofit/>
          </a:bodyPr>
          <a:lstStyle/>
          <a:p>
            <a:r>
              <a:rPr lang="el-GR" sz="3600" b="1" dirty="0">
                <a:latin typeface="Comic Sans MS" pitchFamily="66" charset="0"/>
              </a:rPr>
              <a:t>εμφανίζονται </a:t>
            </a:r>
            <a:r>
              <a:rPr lang="el-GR" sz="3600" b="1" dirty="0" smtClean="0">
                <a:latin typeface="Comic Sans MS" pitchFamily="66" charset="0"/>
              </a:rPr>
              <a:t>αποτελέσματα </a:t>
            </a:r>
            <a:r>
              <a:rPr lang="el-GR" sz="3600" b="1" dirty="0">
                <a:latin typeface="Comic Sans MS" pitchFamily="66" charset="0"/>
              </a:rPr>
              <a:t>από τις διάφορες μορφές επεξεργασίας που εκτελεί ο υπολογιστής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5" name="4 - Θέση περιεχομένου" descr="mous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23928" y="2128044"/>
            <a:ext cx="4464496" cy="3278559"/>
          </a:xfrm>
        </p:spPr>
      </p:pic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l-GR" sz="3600" b="1" dirty="0">
                <a:latin typeface="Comic Sans MS" pitchFamily="66" charset="0"/>
              </a:rPr>
              <a:t>δίνουμε εντολές στον υπολογιστή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5" name="4 - Θέση περιεχομένου" descr="img1_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779912" y="1628800"/>
            <a:ext cx="5121722" cy="3960440"/>
          </a:xfrm>
        </p:spPr>
      </p:pic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l-GR" sz="3600" b="1" dirty="0">
                <a:latin typeface="Comic Sans MS" pitchFamily="66" charset="0"/>
              </a:rPr>
              <a:t>εισάγουμε δεδομένα και εντολές στον υπολογιστή με μορφή κειμένου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692696"/>
            <a:ext cx="4040188" cy="1482179"/>
          </a:xfrm>
        </p:spPr>
        <p:txBody>
          <a:bodyPr>
            <a:normAutofit fontScale="92500" lnSpcReduction="20000"/>
          </a:bodyPr>
          <a:lstStyle/>
          <a:p>
            <a:r>
              <a:rPr lang="el-GR" b="0" dirty="0">
                <a:latin typeface="Comic Sans MS" pitchFamily="66" charset="0"/>
              </a:rPr>
              <a:t>μετατρέπονται φωτογραφίες, εικόνες και κείμενα σε ηλεκτρονική μορφή και εισάγονται στον υπολογιστή για επεξεργασία.</a:t>
            </a:r>
            <a:endParaRPr lang="el-GR" dirty="0">
              <a:latin typeface="Comic Sans MS" pitchFamily="66" charset="0"/>
            </a:endParaRPr>
          </a:p>
        </p:txBody>
      </p:sp>
      <p:pic>
        <p:nvPicPr>
          <p:cNvPr id="10" name="9 - Θέση περιεχομένου" descr="img1_9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755576" y="2708920"/>
            <a:ext cx="3528392" cy="3384375"/>
          </a:xfrm>
        </p:spPr>
      </p:pic>
      <p:sp>
        <p:nvSpPr>
          <p:cNvPr id="8" name="7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692696"/>
            <a:ext cx="4041775" cy="1482179"/>
          </a:xfrm>
        </p:spPr>
        <p:txBody>
          <a:bodyPr/>
          <a:lstStyle/>
          <a:p>
            <a:r>
              <a:rPr lang="el-GR" b="0" dirty="0">
                <a:latin typeface="Comic Sans MS" pitchFamily="66" charset="0"/>
              </a:rPr>
              <a:t>τυπώνουμε σε χαρτί τις πληροφορίες που επιλέγουμε</a:t>
            </a:r>
            <a:endParaRPr lang="el-GR" dirty="0">
              <a:latin typeface="Comic Sans MS" pitchFamily="66" charset="0"/>
            </a:endParaRPr>
          </a:p>
        </p:txBody>
      </p:sp>
      <p:pic>
        <p:nvPicPr>
          <p:cNvPr id="11" name="10 - Θέση περιεχομένου" descr="img1_12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813438" y="2636912"/>
            <a:ext cx="3877684" cy="316835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" name="9 - Θέση περιεχομένου" descr="img1_1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355976" y="1916831"/>
            <a:ext cx="3223409" cy="4145911"/>
          </a:xfrm>
        </p:spPr>
      </p:pic>
      <p:sp>
        <p:nvSpPr>
          <p:cNvPr id="9" name="8 - Θέση κειμένου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l-GR" sz="3600" b="1" dirty="0">
                <a:latin typeface="Comic Sans MS" pitchFamily="66" charset="0"/>
              </a:rPr>
              <a:t>ακούμε ήχους ή μουσική από τον υπολογιστή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Το Υλικό Μέρος του Υπολογιστή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Το Υλικό Μέρος του Υπολογιστή</Template>
  <TotalTime>373</TotalTime>
  <Words>149</Words>
  <Application>Microsoft Office PowerPoint</Application>
  <PresentationFormat>Προβολή στην οθόνη (4:3)</PresentationFormat>
  <Paragraphs>23</Paragraphs>
  <Slides>13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4" baseType="lpstr">
      <vt:lpstr>Το Υλικό Μέρος του Υπολογιστή</vt:lpstr>
      <vt:lpstr>Διαφάνεια 1</vt:lpstr>
      <vt:lpstr>Το Υλικό Μέρος του Υπολογιστή 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Το Υλικό Μέρος του Υπολογιστή</dc:title>
  <dc:creator>Aspa</dc:creator>
  <cp:lastModifiedBy>Aspa</cp:lastModifiedBy>
  <cp:revision>38</cp:revision>
  <dcterms:created xsi:type="dcterms:W3CDTF">2014-01-19T16:06:22Z</dcterms:created>
  <dcterms:modified xsi:type="dcterms:W3CDTF">2014-01-26T17:39:34Z</dcterms:modified>
</cp:coreProperties>
</file>